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60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90"/>
  </p:normalViewPr>
  <p:slideViewPr>
    <p:cSldViewPr snapToGrid="0" snapToObjects="1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23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1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81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79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2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83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93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8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23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9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9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9F09B-72FD-8542-B3B5-C468BB4E619C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0E9E6-0CD4-0449-AC56-9BDD32C52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808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642CA8D-EBE5-FE4E-8066-CA263171E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600" r="15999"/>
          <a:stretch/>
        </p:blipFill>
        <p:spPr>
          <a:xfrm rot="5400000">
            <a:off x="6411539" y="955343"/>
            <a:ext cx="5039728" cy="4947313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F01CE28-6DCF-4E47-800E-6648C06D9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8685" y="1457324"/>
            <a:ext cx="5257800" cy="3943350"/>
          </a:xfrm>
          <a:prstGeom prst="rect">
            <a:avLst/>
          </a:prstGeom>
        </p:spPr>
      </p:pic>
      <p:pic>
        <p:nvPicPr>
          <p:cNvPr id="8" name="Mon film13" descr="Mon film13">
            <a:hlinkClick r:id="" action="ppaction://media"/>
            <a:extLst>
              <a:ext uri="{FF2B5EF4-FFF2-40B4-BE49-F238E27FC236}">
                <a16:creationId xmlns:a16="http://schemas.microsoft.com/office/drawing/2014/main" id="{56C3BDC8-89B3-4240-A63F-FE6ED0C2C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2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FD60C4D-3852-5D44-BB25-8EC59CFD5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3" r="12874"/>
          <a:stretch/>
        </p:blipFill>
        <p:spPr>
          <a:xfrm rot="10800000">
            <a:off x="4635095" y="10"/>
            <a:ext cx="7556889" cy="6857990"/>
          </a:xfrm>
          <a:prstGeom prst="rect">
            <a:avLst/>
          </a:prstGeom>
        </p:spPr>
      </p:pic>
      <p:pic>
        <p:nvPicPr>
          <p:cNvPr id="10" name="Mon film" descr="Mon film">
            <a:hlinkClick r:id="" action="ppaction://media"/>
            <a:extLst>
              <a:ext uri="{FF2B5EF4-FFF2-40B4-BE49-F238E27FC236}">
                <a16:creationId xmlns:a16="http://schemas.microsoft.com/office/drawing/2014/main" id="{B6B195C8-AFD5-BC48-AE79-D30BD6865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858" y="336868"/>
            <a:ext cx="812800" cy="8128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C09EDB1-D74A-884B-A61D-BBAA83A8E359}"/>
              </a:ext>
            </a:extLst>
          </p:cNvPr>
          <p:cNvSpPr txBox="1"/>
          <p:nvPr/>
        </p:nvSpPr>
        <p:spPr>
          <a:xfrm>
            <a:off x="394858" y="2105561"/>
            <a:ext cx="3765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odern Love Grunge" pitchFamily="82" charset="0"/>
              </a:rPr>
              <a:t>Qu’est-ce que je fais là?</a:t>
            </a:r>
          </a:p>
        </p:txBody>
      </p:sp>
    </p:spTree>
    <p:extLst>
      <p:ext uri="{BB962C8B-B14F-4D97-AF65-F5344CB8AC3E}">
        <p14:creationId xmlns:p14="http://schemas.microsoft.com/office/powerpoint/2010/main" val="338523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6</Words>
  <Application>Microsoft Macintosh PowerPoint</Application>
  <PresentationFormat>Grand écran</PresentationFormat>
  <Paragraphs>1</Paragraphs>
  <Slides>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Modern Love Grunge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</cp:revision>
  <dcterms:created xsi:type="dcterms:W3CDTF">2021-07-02T07:58:35Z</dcterms:created>
  <dcterms:modified xsi:type="dcterms:W3CDTF">2021-07-02T07:59:40Z</dcterms:modified>
</cp:coreProperties>
</file>